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6" r:id="rId2"/>
    <p:sldId id="259" r:id="rId3"/>
    <p:sldId id="257" r:id="rId4"/>
    <p:sldId id="260" r:id="rId5"/>
    <p:sldId id="261" r:id="rId6"/>
    <p:sldId id="262" r:id="rId7"/>
    <p:sldId id="26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10C1-812B-4F08-B385-E1C0DA0ADC41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D713C-7FF3-4CA8-B665-4AE0FE42C5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844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D713C-7FF3-4CA8-B665-4AE0FE42C5DC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320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D713C-7FF3-4CA8-B665-4AE0FE42C5DC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337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DE8-A2BD-4DD7-9233-655C641EF790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08253-39CC-4E66-8B2C-20282DBAED6D}" type="slidenum">
              <a:rPr lang="lt-LT" smtClean="0"/>
              <a:t>‹#›</a:t>
            </a:fld>
            <a:endParaRPr lang="lt-L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DE8-A2BD-4DD7-9233-655C641EF790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8253-39CC-4E66-8B2C-20282DBAED6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DE8-A2BD-4DD7-9233-655C641EF790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8253-39CC-4E66-8B2C-20282DBAED6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DE8-A2BD-4DD7-9233-655C641EF790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08253-39CC-4E66-8B2C-20282DBAED6D}" type="slidenum">
              <a:rPr lang="lt-LT" smtClean="0"/>
              <a:t>‹#›</a:t>
            </a:fld>
            <a:endParaRPr lang="lt-L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DE8-A2BD-4DD7-9233-655C641EF790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08253-39CC-4E66-8B2C-20282DBAED6D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DE8-A2BD-4DD7-9233-655C641EF790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08253-39CC-4E66-8B2C-20282DBAED6D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DE8-A2BD-4DD7-9233-655C641EF790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08253-39CC-4E66-8B2C-20282DBAED6D}" type="slidenum">
              <a:rPr lang="lt-LT" smtClean="0"/>
              <a:t>‹#›</a:t>
            </a:fld>
            <a:endParaRPr lang="lt-L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DE8-A2BD-4DD7-9233-655C641EF790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08253-39CC-4E66-8B2C-20282DBAED6D}" type="slidenum">
              <a:rPr lang="lt-LT" smtClean="0"/>
              <a:t>‹#›</a:t>
            </a:fld>
            <a:endParaRPr lang="lt-L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DE8-A2BD-4DD7-9233-655C641EF790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08253-39CC-4E66-8B2C-20282DBAED6D}" type="slidenum">
              <a:rPr lang="lt-LT" smtClean="0"/>
              <a:t>‹#›</a:t>
            </a:fld>
            <a:endParaRPr lang="lt-L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DE8-A2BD-4DD7-9233-655C641EF790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08253-39CC-4E66-8B2C-20282DBAED6D}" type="slidenum">
              <a:rPr lang="lt-LT" smtClean="0"/>
              <a:t>‹#›</a:t>
            </a:fld>
            <a:endParaRPr lang="lt-L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DE8-A2BD-4DD7-9233-655C641EF790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08253-39CC-4E66-8B2C-20282DBAED6D}" type="slidenum">
              <a:rPr lang="lt-LT" smtClean="0"/>
              <a:t>‹#›</a:t>
            </a:fld>
            <a:endParaRPr lang="lt-L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3D59DE8-A2BD-4DD7-9233-655C641EF790}" type="datetimeFigureOut">
              <a:rPr lang="lt-LT" smtClean="0"/>
              <a:t>2023-05-11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C608253-39CC-4E66-8B2C-20282DBAED6D}" type="slidenum">
              <a:rPr lang="lt-LT" smtClean="0"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1"/>
          <p:cNvSpPr txBox="1">
            <a:spLocks/>
          </p:cNvSpPr>
          <p:nvPr/>
        </p:nvSpPr>
        <p:spPr>
          <a:xfrm>
            <a:off x="827584" y="908720"/>
            <a:ext cx="7543800" cy="2152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t-LT" dirty="0" smtClean="0"/>
              <a:t>Mokslininkai gelbėja pasaulį</a:t>
            </a:r>
            <a:endParaRPr lang="lt-LT" dirty="0"/>
          </a:p>
        </p:txBody>
      </p:sp>
      <p:sp>
        <p:nvSpPr>
          <p:cNvPr id="6" name="Stačiakampis 5"/>
          <p:cNvSpPr/>
          <p:nvPr/>
        </p:nvSpPr>
        <p:spPr>
          <a:xfrm>
            <a:off x="1115616" y="4869160"/>
            <a:ext cx="7255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Parengė </a:t>
            </a:r>
            <a:r>
              <a:rPr lang="lt-LT" sz="2400" dirty="0" smtClean="0"/>
              <a:t>Panevėžio Rožyno progimnazijos 2a klasės mokiniai: </a:t>
            </a:r>
          </a:p>
          <a:p>
            <a:r>
              <a:rPr lang="lt-LT" sz="2400" dirty="0" smtClean="0"/>
              <a:t>Ema</a:t>
            </a:r>
            <a:r>
              <a:rPr lang="lt-LT" sz="2400" dirty="0"/>
              <a:t>, Dovilė, Paulina, </a:t>
            </a:r>
            <a:r>
              <a:rPr lang="lt-LT" sz="2400" dirty="0" err="1"/>
              <a:t>Tėja</a:t>
            </a:r>
            <a:r>
              <a:rPr lang="lt-LT" sz="2400" dirty="0"/>
              <a:t>  ir Emilijus </a:t>
            </a:r>
            <a:endParaRPr lang="lt-LT" sz="2400" dirty="0" smtClean="0"/>
          </a:p>
          <a:p>
            <a:r>
              <a:rPr lang="lt-LT" sz="2400" dirty="0" smtClean="0"/>
              <a:t>Mokytoja Inga </a:t>
            </a:r>
            <a:r>
              <a:rPr lang="lt-LT" sz="2400" dirty="0" err="1" smtClean="0"/>
              <a:t>Čingienė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05292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543800" cy="914400"/>
          </a:xfrm>
        </p:spPr>
        <p:txBody>
          <a:bodyPr/>
          <a:lstStyle/>
          <a:p>
            <a:pPr algn="ctr"/>
            <a:r>
              <a:rPr lang="lt-LT" dirty="0" smtClean="0"/>
              <a:t>AČIŪ UŽ DĖMESĮ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0135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251520" y="1772816"/>
            <a:ext cx="8424936" cy="3345727"/>
          </a:xfrm>
        </p:spPr>
        <p:txBody>
          <a:bodyPr>
            <a:normAutofit fontScale="70000" lnSpcReduction="20000"/>
          </a:bodyPr>
          <a:lstStyle/>
          <a:p>
            <a:pPr marL="18288" indent="0" algn="ctr">
              <a:lnSpc>
                <a:spcPct val="160000"/>
              </a:lnSpc>
              <a:buNone/>
            </a:pPr>
            <a:r>
              <a:rPr lang="lt-LT" sz="3300" dirty="0" smtClean="0"/>
              <a:t>Mes </a:t>
            </a:r>
            <a:r>
              <a:rPr lang="lt-LT" sz="3300" dirty="0" smtClean="0"/>
              <a:t>saugome gamtą - plastikui </a:t>
            </a:r>
            <a:r>
              <a:rPr lang="lt-LT" sz="3300" dirty="0" smtClean="0"/>
              <a:t>suirti reikia </a:t>
            </a:r>
          </a:p>
          <a:p>
            <a:pPr marL="18288" indent="0" algn="ctr">
              <a:lnSpc>
                <a:spcPct val="160000"/>
              </a:lnSpc>
              <a:buNone/>
            </a:pPr>
            <a:r>
              <a:rPr lang="lt-LT" sz="3300" dirty="0" smtClean="0">
                <a:effectLst/>
              </a:rPr>
              <a:t>apie </a:t>
            </a:r>
            <a:r>
              <a:rPr lang="lt-LT" sz="3300" dirty="0">
                <a:effectLst/>
              </a:rPr>
              <a:t>180–200 </a:t>
            </a:r>
            <a:r>
              <a:rPr lang="lt-LT" sz="3300" dirty="0" smtClean="0">
                <a:effectLst/>
              </a:rPr>
              <a:t>metų</a:t>
            </a:r>
            <a:r>
              <a:rPr lang="lt-LT" sz="2800" dirty="0" smtClean="0">
                <a:effectLst/>
              </a:rPr>
              <a:t>. </a:t>
            </a:r>
          </a:p>
          <a:p>
            <a:pPr marL="18288" indent="0" algn="ctr">
              <a:lnSpc>
                <a:spcPct val="160000"/>
              </a:lnSpc>
              <a:buNone/>
            </a:pPr>
            <a:r>
              <a:rPr lang="lt-LT" sz="2800" dirty="0" smtClean="0">
                <a:effectLst/>
              </a:rPr>
              <a:t>Kyla klausimas – </a:t>
            </a:r>
            <a:r>
              <a:rPr lang="lt-LT" sz="4500" b="1" dirty="0" smtClean="0">
                <a:effectLst/>
              </a:rPr>
              <a:t>kokiame pasaulyje mes gyvensime ateityje?</a:t>
            </a:r>
            <a:r>
              <a:rPr lang="lt-LT" sz="4500" b="1" dirty="0"/>
              <a:t/>
            </a:r>
            <a:br>
              <a:rPr lang="lt-LT" sz="4500" b="1" dirty="0"/>
            </a:br>
            <a:endParaRPr lang="lt-LT" sz="4500" b="1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20403" y="14371"/>
            <a:ext cx="9144000" cy="1224136"/>
          </a:xfrm>
        </p:spPr>
        <p:txBody>
          <a:bodyPr/>
          <a:lstStyle/>
          <a:p>
            <a:pPr algn="ctr"/>
            <a:r>
              <a:rPr lang="lt-LT" dirty="0" smtClean="0"/>
              <a:t>Mums rūpi mūsų Žemės ateitis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725144"/>
            <a:ext cx="3024336" cy="201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20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179512" y="1062584"/>
            <a:ext cx="8352928" cy="1440160"/>
          </a:xfrm>
        </p:spPr>
        <p:txBody>
          <a:bodyPr/>
          <a:lstStyle/>
          <a:p>
            <a:pPr algn="ctr"/>
            <a:r>
              <a:rPr lang="lt-LT" sz="5400" dirty="0"/>
              <a:t>Kuo pakeisti </a:t>
            </a:r>
            <a:r>
              <a:rPr lang="lt-LT" sz="5400" dirty="0" smtClean="0"/>
              <a:t>plastikinius indus?</a:t>
            </a:r>
            <a:r>
              <a:rPr lang="lt-LT" sz="5400" dirty="0"/>
              <a:t/>
            </a:r>
            <a:br>
              <a:rPr lang="lt-LT" sz="5400" dirty="0"/>
            </a:br>
            <a:endParaRPr lang="lt-LT" dirty="0"/>
          </a:p>
        </p:txBody>
      </p:sp>
      <p:pic>
        <p:nvPicPr>
          <p:cNvPr id="1026" name="Picture 2" descr="C:\Users\305_4\Desktop\AA\received_61342865400073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3744416" cy="30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08724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/>
              <a:t>Mes </a:t>
            </a:r>
            <a:r>
              <a:rPr lang="lt-LT" sz="2400" dirty="0" smtClean="0"/>
              <a:t>planavome – dubens lipdymas iš molio – dekoravimas - gaminio išdegimas krosnyje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27361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99592" y="1700809"/>
            <a:ext cx="6096000" cy="2232248"/>
          </a:xfrm>
        </p:spPr>
        <p:txBody>
          <a:bodyPr/>
          <a:lstStyle/>
          <a:p>
            <a:pPr marL="18288" indent="0" algn="ctr">
              <a:buNone/>
            </a:pPr>
            <a:r>
              <a:rPr lang="lt-LT" dirty="0" smtClean="0"/>
              <a:t>Dubenėlio lipdymas</a:t>
            </a: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51776" y="1556792"/>
            <a:ext cx="8460432" cy="864096"/>
          </a:xfrm>
        </p:spPr>
        <p:txBody>
          <a:bodyPr/>
          <a:lstStyle/>
          <a:p>
            <a:pPr algn="ctr"/>
            <a:r>
              <a:rPr lang="lt-LT" dirty="0" smtClean="0"/>
              <a:t>Galima pakeisti plastikinį indą į keramikinį</a:t>
            </a:r>
            <a:endParaRPr lang="lt-L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37" y="3764463"/>
            <a:ext cx="2322366" cy="278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305_4\Desktop\AA\received_69873737201827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17" y="3674710"/>
            <a:ext cx="2159731" cy="302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305_4\Desktop\AA\received_74700956049877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" y="3068960"/>
            <a:ext cx="2286441" cy="30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305_4\Desktop\AA\received_75432454314721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42" y="3068960"/>
            <a:ext cx="2207727" cy="29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9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43800" cy="914400"/>
          </a:xfrm>
        </p:spPr>
        <p:txBody>
          <a:bodyPr/>
          <a:lstStyle/>
          <a:p>
            <a:pPr algn="ctr"/>
            <a:r>
              <a:rPr lang="lt-LT" dirty="0" smtClean="0"/>
              <a:t>Dubenėlio formavimas</a:t>
            </a:r>
            <a:endParaRPr lang="lt-LT" dirty="0"/>
          </a:p>
        </p:txBody>
      </p:sp>
      <p:pic>
        <p:nvPicPr>
          <p:cNvPr id="4098" name="Picture 2" descr="C:\Users\305_4\Desktop\AA\received_766429701842084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46724"/>
            <a:ext cx="31683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305_4\Desktop\AA\received_98612253950246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89" y="2694796"/>
            <a:ext cx="380857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8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305_4\Desktop\AA\received_60425616176857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2815208" cy="37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8352928" cy="1593468"/>
          </a:xfrm>
        </p:spPr>
        <p:txBody>
          <a:bodyPr/>
          <a:lstStyle/>
          <a:p>
            <a:pPr algn="ctr"/>
            <a:r>
              <a:rPr lang="lt-LT" dirty="0" smtClean="0"/>
              <a:t>Pagaliau </a:t>
            </a:r>
            <a:r>
              <a:rPr lang="lt-LT" dirty="0" smtClean="0"/>
              <a:t>dubenį nulipdėme, priklijavome detales</a:t>
            </a:r>
            <a:endParaRPr lang="lt-LT" dirty="0"/>
          </a:p>
        </p:txBody>
      </p:sp>
      <p:pic>
        <p:nvPicPr>
          <p:cNvPr id="5123" name="Picture 3" descr="C:\Users\305_4\Desktop\AA\received_1994042229378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125938" cy="37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4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8650"/>
            <a:ext cx="4032448" cy="3020670"/>
          </a:xfrm>
        </p:spPr>
      </p:pic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4400"/>
          </a:xfrm>
        </p:spPr>
        <p:txBody>
          <a:bodyPr/>
          <a:lstStyle/>
          <a:p>
            <a:pPr algn="ctr"/>
            <a:r>
              <a:rPr lang="lt-LT" dirty="0" smtClean="0"/>
              <a:t>Dubenėlio išdegimas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4037342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490" y="1772816"/>
            <a:ext cx="8932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000" dirty="0" smtClean="0"/>
              <a:t>Prieš dedant degti, molinius dirbinius būtina 7 val. džiovinti. Molio degimo </a:t>
            </a:r>
          </a:p>
          <a:p>
            <a:pPr algn="ctr"/>
            <a:r>
              <a:rPr lang="lt-LT" sz="2000" dirty="0" smtClean="0"/>
              <a:t>krosnyje gaminiai „kepa“ apie 12 val. 900-1000 laipsnių temperatūroje. 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7797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369083" y="1124744"/>
            <a:ext cx="8280920" cy="914400"/>
          </a:xfrm>
        </p:spPr>
        <p:txBody>
          <a:bodyPr/>
          <a:lstStyle/>
          <a:p>
            <a:pPr algn="ctr"/>
            <a:r>
              <a:rPr lang="lt-LT" dirty="0" smtClean="0"/>
              <a:t>Mes </a:t>
            </a:r>
            <a:r>
              <a:rPr lang="lt-LT" dirty="0" smtClean="0"/>
              <a:t>dekoruojame dubenėlį glazūra</a:t>
            </a:r>
            <a:endParaRPr lang="lt-LT" dirty="0"/>
          </a:p>
        </p:txBody>
      </p:sp>
      <p:pic>
        <p:nvPicPr>
          <p:cNvPr id="6146" name="Picture 2" descr="C:\Users\305_4\Desktop\AA\received_91185782337072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283586" cy="37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305_4\Desktop\AA\received_91983064240422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2842971" cy="37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8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757318" y="260648"/>
            <a:ext cx="7543800" cy="914400"/>
          </a:xfrm>
        </p:spPr>
        <p:txBody>
          <a:bodyPr/>
          <a:lstStyle/>
          <a:p>
            <a:pPr algn="ctr"/>
            <a:r>
              <a:rPr lang="lt-LT" dirty="0" smtClean="0"/>
              <a:t>Pabaigtas dubenėlis</a:t>
            </a:r>
            <a:endParaRPr lang="lt-LT" dirty="0"/>
          </a:p>
        </p:txBody>
      </p:sp>
      <p:pic>
        <p:nvPicPr>
          <p:cNvPr id="7170" name="Picture 2" descr="E:\AA\received_824053119089041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0"/>
          <a:stretch/>
        </p:blipFill>
        <p:spPr bwMode="auto">
          <a:xfrm>
            <a:off x="2339752" y="1340768"/>
            <a:ext cx="4522949" cy="37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722" y="5373216"/>
            <a:ext cx="787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dirty="0" smtClean="0"/>
              <a:t>Darbo daug, tačiau saugi gamta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3376201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ichinis">
  <a:themeElements>
    <a:clrScheme name="Stichinis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ichinis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ichinis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181</TotalTime>
  <Words>128</Words>
  <Application>Microsoft Office PowerPoint</Application>
  <PresentationFormat>Demonstracija ekrane (4:3)</PresentationFormat>
  <Paragraphs>23</Paragraphs>
  <Slides>10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Calibri</vt:lpstr>
      <vt:lpstr>Palatino Linotype</vt:lpstr>
      <vt:lpstr>Wingdings</vt:lpstr>
      <vt:lpstr>Stichinis</vt:lpstr>
      <vt:lpstr>„PowerPoint“ pateiktis</vt:lpstr>
      <vt:lpstr>Mums rūpi mūsų Žemės ateitis</vt:lpstr>
      <vt:lpstr>Kuo pakeisti plastikinius indus? </vt:lpstr>
      <vt:lpstr>Galima pakeisti plastikinį indą į keramikinį</vt:lpstr>
      <vt:lpstr>Dubenėlio formavimas</vt:lpstr>
      <vt:lpstr>Pagaliau dubenį nulipdėme, priklijavome detales</vt:lpstr>
      <vt:lpstr>Dubenėlio išdegimas</vt:lpstr>
      <vt:lpstr>Mes dekoruojame dubenėlį glazūra</vt:lpstr>
      <vt:lpstr>Pabaigtas dubenėlis</vt:lpstr>
      <vt:lpstr>AČIŪ UŽ DĖMESĮ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Mokslininkai gelbėja pasaulį</dc:title>
  <dc:creator>305_4</dc:creator>
  <cp:lastModifiedBy>Inga</cp:lastModifiedBy>
  <cp:revision>17</cp:revision>
  <dcterms:created xsi:type="dcterms:W3CDTF">2023-05-10T09:58:12Z</dcterms:created>
  <dcterms:modified xsi:type="dcterms:W3CDTF">2023-05-11T06:43:31Z</dcterms:modified>
</cp:coreProperties>
</file>